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8" r:id="rId32"/>
    <p:sldId id="289" r:id="rId33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434"/>
  </p:normalViewPr>
  <p:slideViewPr>
    <p:cSldViewPr snapToGrid="0" snapToObjects="1">
      <p:cViewPr varScale="1">
        <p:scale>
          <a:sx n="61" d="100"/>
          <a:sy n="61" d="100"/>
        </p:scale>
        <p:origin x="1856" y="20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gif>
</file>

<file path=ppt/media/media2.gif>
</file>

<file path=ppt/media/media3.gif>
</file>

<file path=ppt/media/media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76221510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4.png"/><Relationship Id="rId1" Type="http://schemas.microsoft.com/office/2007/relationships/media" Target="../media/media2.gif"/><Relationship Id="rId2" Type="http://schemas.openxmlformats.org/officeDocument/2006/relationships/video" Target="../media/media2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5.png"/><Relationship Id="rId1" Type="http://schemas.microsoft.com/office/2007/relationships/media" Target="../media/media3.gif"/><Relationship Id="rId2" Type="http://schemas.openxmlformats.org/officeDocument/2006/relationships/video" Target="../media/media3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6.png"/><Relationship Id="rId1" Type="http://schemas.microsoft.com/office/2007/relationships/media" Target="../media/media4.gif"/><Relationship Id="rId2" Type="http://schemas.openxmlformats.org/officeDocument/2006/relationships/video" Target="../media/media4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djangoproject.com/en/1.7/howto/custom-template-tags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2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django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yes, the movie</a:t>
            </a:r>
          </a:p>
          <a:p>
            <a:pPr lvl="0">
              <a:defRPr sz="1800"/>
            </a:pPr>
            <a:r>
              <a:rPr sz="3200"/>
              <a:t>jk ur a fool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1" build="p" bldLvl="5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some customization</a:t>
            </a:r>
          </a:p>
        </p:txBody>
      </p:sp>
      <p:sp>
        <p:nvSpPr>
          <p:cNvPr id="64" name="Shape 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ModelAdmin - class that contains settings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some customization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django.contrib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admin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blogger.models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BlogPost, Author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 dirty="0">
                <a:solidFill>
                  <a:srgbClr val="021994"/>
                </a:solidFill>
                <a:latin typeface="Consolas"/>
                <a:ea typeface="Consolas"/>
                <a:cs typeface="Consolas"/>
                <a:sym typeface="Consolas"/>
              </a:rPr>
              <a:t>BlogPostAdmin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(admin.ModelAdmin):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fields = [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'title'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'post'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'time'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'author'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admin.site.</a:t>
            </a:r>
            <a:r>
              <a:rPr sz="3000" dirty="0">
                <a:solidFill>
                  <a:srgbClr val="021994"/>
                </a:solidFill>
                <a:latin typeface="Consolas"/>
                <a:ea typeface="Consolas"/>
                <a:cs typeface="Consolas"/>
                <a:sym typeface="Consolas"/>
              </a:rPr>
              <a:t>register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(BlogPost, BlogPostAdmin)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moar customization</a:t>
            </a:r>
          </a:p>
        </p:txBody>
      </p:sp>
      <p:sp>
        <p:nvSpPr>
          <p:cNvPr id="70" name="Shape 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widgets</a:t>
            </a:r>
          </a:p>
          <a:p>
            <a:pPr lvl="0">
              <a:defRPr sz="1800"/>
            </a:pPr>
            <a:r>
              <a:rPr sz="3600"/>
              <a:t>forms</a:t>
            </a:r>
          </a:p>
          <a:p>
            <a:pPr lvl="0">
              <a:defRPr sz="1800"/>
            </a:pPr>
            <a:r>
              <a:rPr sz="3600"/>
              <a:t>css i guess if that's what you're into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templates</a:t>
            </a:r>
          </a:p>
        </p:txBody>
      </p:sp>
      <p:pic>
        <p:nvPicPr>
          <p:cNvPr id="73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1348" y="2865241"/>
            <a:ext cx="8122104" cy="57757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going back to our blog site...</a:t>
            </a:r>
          </a:p>
        </p:txBody>
      </p:sp>
      <p:sp>
        <p:nvSpPr>
          <p:cNvPr id="76" name="Shape 7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jk</a:t>
            </a:r>
          </a:p>
          <a:p>
            <a:pPr lvl="0">
              <a:defRPr sz="1800"/>
            </a:pPr>
            <a:r>
              <a:rPr sz="3600"/>
              <a:t>that shit was boring</a:t>
            </a:r>
          </a:p>
          <a:p>
            <a:pPr lvl="0">
              <a:defRPr sz="1800"/>
            </a:pPr>
            <a:r>
              <a:rPr sz="3600"/>
              <a:t>let's talk kanye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1" build="p" bldLvl="5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going back to our blog site...</a:t>
            </a:r>
          </a:p>
        </p:txBody>
      </p:sp>
      <p:pic>
        <p:nvPicPr>
          <p:cNvPr id="79" name="pasted-image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24352" y="2671697"/>
            <a:ext cx="10956096" cy="616280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9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9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going back to our blog site...</a:t>
            </a:r>
          </a:p>
        </p:txBody>
      </p:sp>
      <p:pic>
        <p:nvPicPr>
          <p:cNvPr id="82" name="tumblr_n9cfmcXGwy1toat5eo1_500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515837" y="2352264"/>
            <a:ext cx="9973126" cy="6801672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0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going back to our blog site...</a:t>
            </a:r>
          </a:p>
        </p:txBody>
      </p:sp>
      <p:pic>
        <p:nvPicPr>
          <p:cNvPr id="85" name="tumblr_mzbf9g9xLc1qelyl4o1_500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057050" y="2530213"/>
            <a:ext cx="8865300" cy="664897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#1 kanye fan site</a:t>
            </a:r>
          </a:p>
        </p:txBody>
      </p:sp>
      <p:sp>
        <p:nvSpPr>
          <p:cNvPr id="88" name="Shape 8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 b="1" dirty="0">
                <a:latin typeface="Consolas"/>
                <a:ea typeface="Consolas"/>
                <a:cs typeface="Consolas"/>
                <a:sym typeface="Consolas"/>
              </a:rPr>
              <a:t>^$</a:t>
            </a:r>
            <a:r>
              <a:rPr sz="3600"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sz="3600" dirty="0"/>
              <a:t> homepage</a:t>
            </a:r>
          </a:p>
          <a:p>
            <a:pPr lvl="0">
              <a:defRPr sz="1800"/>
            </a:pPr>
            <a:r>
              <a:rPr sz="3600" b="1" dirty="0">
                <a:latin typeface="Consolas"/>
                <a:ea typeface="Consolas"/>
                <a:cs typeface="Consolas"/>
                <a:sym typeface="Consolas"/>
              </a:rPr>
              <a:t>^/quote/\d+$</a:t>
            </a:r>
            <a:r>
              <a:rPr sz="3600"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sz="3600" dirty="0"/>
              <a:t> quote page</a:t>
            </a:r>
          </a:p>
          <a:p>
            <a:pPr lvl="0">
              <a:defRPr sz="1800"/>
            </a:pPr>
            <a:r>
              <a:rPr sz="3600" b="1" dirty="0">
                <a:latin typeface="Consolas"/>
                <a:ea typeface="Consolas"/>
                <a:cs typeface="Consolas"/>
                <a:sym typeface="Consolas"/>
              </a:rPr>
              <a:t>^/fan/rank_\d+$</a:t>
            </a:r>
            <a:r>
              <a:rPr sz="3600"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sz="3600" dirty="0"/>
              <a:t> ye's number </a:t>
            </a:r>
            <a:r>
              <a:rPr sz="3600" i="1" dirty="0"/>
              <a:t>n</a:t>
            </a:r>
            <a:r>
              <a:rPr sz="3600" dirty="0"/>
              <a:t> fan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index.html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&lt;html&gt;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&lt;head&gt;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&lt;title&gt;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kanye's biggest baddest fansite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&lt;/title&gt;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&lt;/head&gt;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&lt;body&gt;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&lt;ul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 dirty="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"best quotes"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  {% for q in quotes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&lt;li&gt;&lt;a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 dirty="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"{</a:t>
            </a:r>
            <a:r>
              <a:rPr sz="300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en-US" sz="300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q</a:t>
            </a:r>
            <a:r>
              <a:rPr sz="3000" smtClean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.url 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}}"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{{ q }}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&lt;/a&gt;&lt;/li&gt;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  {% endfor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&lt;/ul&gt;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&lt;/body&gt;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&lt;/html&gt;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last week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regexes!</a:t>
            </a:r>
          </a:p>
          <a:p>
            <a:pPr lvl="0">
              <a:defRPr sz="1800"/>
            </a:pPr>
            <a:r>
              <a:rPr sz="3600"/>
              <a:t>urls!</a:t>
            </a:r>
          </a:p>
          <a:p>
            <a:pPr lvl="0">
              <a:defRPr sz="1800"/>
            </a:pPr>
            <a:r>
              <a:rPr sz="3600"/>
              <a:t>models!</a:t>
            </a:r>
          </a:p>
          <a:p>
            <a:pPr lvl="0">
              <a:defRPr sz="1800"/>
            </a:pPr>
            <a:r>
              <a:rPr sz="3600"/>
              <a:t>views!</a:t>
            </a:r>
          </a:p>
          <a:p>
            <a:pPr lvl="0">
              <a:defRPr sz="1800"/>
            </a:pPr>
            <a:r>
              <a:rPr sz="3600"/>
              <a:t>templates!</a:t>
            </a:r>
          </a:p>
          <a:p>
            <a:pPr lvl="0">
              <a:defRPr sz="1800"/>
            </a:pPr>
            <a:r>
              <a:rPr sz="3600"/>
              <a:t>exclamation points!!!!!!!!!!!!!!!!!!!!!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quotes.html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&lt;html&gt;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&lt;head&gt;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&lt;title&gt;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kanye's biggest baddest fansite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&lt;/title&gt;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&lt;/head&gt;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&lt;body&gt;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&lt;h1&gt;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quote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&lt;/h1&gt;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&lt;p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sz="300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"quote"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{{ quote }}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&lt;/p&gt;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&lt;div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sz="300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"comments"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  ...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&lt;/body&gt;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&lt;/html&gt;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fan.html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&lt;html&gt;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&lt;head&gt;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&lt;title&gt;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kanye's biggest baddest fansite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&lt;/title&gt;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&lt;/head&gt;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&lt;body&gt;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&lt;h1&gt;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kanye's #{{ fan.rank }} fan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&lt;/h1&gt;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&lt;span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sz="300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"name"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{{ fan.name }}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&lt;/span&gt;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&lt;div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sz="300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"stats"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  {{ fan.stats }}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&lt;/body&gt;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&lt;/html&gt;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what's wrong with this picture?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template inheritance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define "base" template</a:t>
            </a:r>
          </a:p>
          <a:p>
            <a:pPr lvl="0">
              <a:defRPr sz="1800"/>
            </a:pPr>
            <a:r>
              <a:rPr sz="3600"/>
              <a:t>define "blocks"</a:t>
            </a:r>
          </a:p>
          <a:p>
            <a:pPr lvl="0">
              <a:defRPr sz="1800"/>
            </a:pPr>
            <a:r>
              <a:rPr sz="3600"/>
              <a:t>child templates fill in blocks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_base.html</a:t>
            </a:r>
          </a:p>
        </p:txBody>
      </p:sp>
      <p:sp>
        <p:nvSpPr>
          <p:cNvPr id="105" name="Shape 1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&lt;html&gt;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&lt;head&gt;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&lt;title&gt;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kanye's biggest baddest fansite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&lt;/title&gt;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&lt;/head&gt;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&lt;body&gt;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{% block content %} {% endblock content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&lt;/body&gt;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&lt;/html&gt;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index.html (w/ facelift)</a:t>
            </a:r>
          </a:p>
        </p:txBody>
      </p:sp>
      <p:sp>
        <p:nvSpPr>
          <p:cNvPr id="108" name="Shape 1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{% extends 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"_base.html"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{% block content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&lt;ul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 dirty="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"best quotes"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{% for q in quotes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&lt;li&gt;&lt;a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 dirty="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"{{ </a:t>
            </a:r>
            <a:r>
              <a:rPr lang="en-US"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q</a:t>
            </a:r>
            <a:r>
              <a:rPr sz="3000" dirty="0" smtClean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.url </a:t>
            </a:r>
            <a:r>
              <a:rPr sz="3000" dirty="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}}"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{{ q }}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&lt;/a&gt;&lt;/li&gt;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  {% endfor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sz="3000" b="1" dirty="0">
                <a:latin typeface="Consolas"/>
                <a:ea typeface="Consolas"/>
                <a:cs typeface="Consolas"/>
                <a:sym typeface="Consolas"/>
              </a:rPr>
              <a:t>&lt;/ul&gt;</a:t>
            </a:r>
            <a:endParaRPr sz="3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dirty="0">
                <a:latin typeface="Consolas"/>
                <a:ea typeface="Consolas"/>
                <a:cs typeface="Consolas"/>
                <a:sym typeface="Consolas"/>
              </a:rPr>
              <a:t>{% endblock content %}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logic in templates (yay!)</a:t>
            </a:r>
          </a:p>
        </p:txBody>
      </p:sp>
      <p:sp>
        <p:nvSpPr>
          <p:cNvPr id="111" name="Shape 1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 dirty="0"/>
              <a:t>template filters!</a:t>
            </a:r>
          </a:p>
          <a:p>
            <a:pPr lvl="0">
              <a:defRPr sz="1800"/>
            </a:pPr>
            <a:r>
              <a:rPr sz="3600" dirty="0"/>
              <a:t>define functions!</a:t>
            </a:r>
          </a:p>
          <a:p>
            <a:pPr lvl="0">
              <a:defRPr sz="1800"/>
            </a:pPr>
            <a:r>
              <a:rPr sz="3600" dirty="0"/>
              <a:t>transform your inputs!</a:t>
            </a:r>
          </a:p>
          <a:p>
            <a:pPr lvl="0">
              <a:defRPr sz="1800"/>
            </a:pPr>
            <a:r>
              <a:rPr sz="3600" u="sng" dirty="0">
                <a:hlinkClick r:id="rId2"/>
              </a:rPr>
              <a:t>moar info!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how to make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create directory </a:t>
            </a:r>
            <a:r>
              <a:rPr sz="3600">
                <a:latin typeface="Consolas"/>
                <a:ea typeface="Consolas"/>
                <a:cs typeface="Consolas"/>
                <a:sym typeface="Consolas"/>
              </a:rPr>
              <a:t>&lt;your_app&gt;/templatetags</a:t>
            </a:r>
            <a:endParaRPr sz="3600"/>
          </a:p>
          <a:p>
            <a:pPr lvl="0">
              <a:defRPr sz="1800"/>
            </a:pPr>
            <a:r>
              <a:rPr sz="3600"/>
              <a:t>create files</a:t>
            </a:r>
          </a:p>
          <a:p>
            <a:pPr lvl="1">
              <a:defRPr sz="1800"/>
            </a:pPr>
            <a:r>
              <a:rPr sz="3600">
                <a:latin typeface="Consolas"/>
                <a:ea typeface="Consolas"/>
                <a:cs typeface="Consolas"/>
                <a:sym typeface="Consolas"/>
              </a:rPr>
              <a:t>templatetags/__init__.py</a:t>
            </a:r>
          </a:p>
          <a:p>
            <a:pPr lvl="1">
              <a:defRPr sz="1800"/>
            </a:pPr>
            <a:r>
              <a:rPr sz="3600">
                <a:latin typeface="Consolas"/>
                <a:ea typeface="Consolas"/>
                <a:cs typeface="Consolas"/>
                <a:sym typeface="Consolas"/>
              </a:rPr>
              <a:t>templatetags/my_templatetags.py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my_templatetags.py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django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template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register = template.</a:t>
            </a:r>
            <a:r>
              <a:rPr sz="3000">
                <a:solidFill>
                  <a:srgbClr val="021994"/>
                </a:solidFill>
                <a:latin typeface="Consolas"/>
                <a:ea typeface="Consolas"/>
                <a:cs typeface="Consolas"/>
                <a:sym typeface="Consolas"/>
              </a:rPr>
              <a:t>Library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@register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sz="3000">
                <a:solidFill>
                  <a:srgbClr val="006DBC"/>
                </a:solidFill>
                <a:latin typeface="Consolas"/>
                <a:ea typeface="Consolas"/>
                <a:cs typeface="Consolas"/>
                <a:sym typeface="Consolas"/>
              </a:rPr>
              <a:t>filter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sz="3000">
                <a:solidFill>
                  <a:srgbClr val="021994"/>
                </a:solidFill>
                <a:latin typeface="Consolas"/>
                <a:ea typeface="Consolas"/>
                <a:cs typeface="Consolas"/>
                <a:sym typeface="Consolas"/>
              </a:rPr>
              <a:t>excite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(val):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val.</a:t>
            </a:r>
            <a:r>
              <a:rPr sz="3000">
                <a:solidFill>
                  <a:srgbClr val="021994"/>
                </a:solidFill>
                <a:latin typeface="Consolas"/>
                <a:ea typeface="Consolas"/>
                <a:cs typeface="Consolas"/>
                <a:sym typeface="Consolas"/>
              </a:rPr>
              <a:t>upper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()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usage (blog_post.html)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{% extends </a:t>
            </a:r>
            <a:r>
              <a:rPr sz="3000">
                <a:solidFill>
                  <a:srgbClr val="CD1D00"/>
                </a:solidFill>
                <a:latin typeface="Consolas"/>
                <a:ea typeface="Consolas"/>
                <a:cs typeface="Consolas"/>
                <a:sym typeface="Consolas"/>
              </a:rPr>
              <a:t>"base.html"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{% load blogger_extras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{% block content %}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&lt;h1&gt;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{{ post.title|excite }}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&lt;/h1&gt;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sz="3000">
                <a:solidFill>
                  <a:srgbClr val="A6AAA9"/>
                </a:solidFill>
                <a:latin typeface="Consolas"/>
                <a:ea typeface="Consolas"/>
                <a:cs typeface="Consolas"/>
                <a:sym typeface="Consolas"/>
              </a:rPr>
              <a:t>... more stuff here too probably</a:t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{% endblock %}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this week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idx="1"/>
          </p:nvPr>
        </p:nvSpPr>
        <p:spPr>
          <a:xfrm>
            <a:off x="939800" y="2603500"/>
            <a:ext cx="11099800" cy="519043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admin!</a:t>
            </a:r>
          </a:p>
          <a:p>
            <a:pPr lvl="0">
              <a:defRPr sz="1800"/>
            </a:pPr>
            <a:r>
              <a:rPr sz="3600"/>
              <a:t>moar templates!</a:t>
            </a:r>
          </a:p>
          <a:p>
            <a:pPr lvl="0">
              <a:defRPr sz="1800"/>
            </a:pPr>
            <a:r>
              <a:rPr sz="3600"/>
              <a:t>migrations!</a:t>
            </a:r>
          </a:p>
          <a:p>
            <a:pPr lvl="0">
              <a:defRPr sz="1800"/>
            </a:pPr>
            <a:r>
              <a:rPr sz="3600"/>
              <a:t>gifs!</a:t>
            </a:r>
          </a:p>
          <a:p>
            <a:pPr lvl="0">
              <a:defRPr sz="1800"/>
            </a:pPr>
            <a:r>
              <a:rPr sz="3600"/>
              <a:t>fewer exclamation points.</a:t>
            </a:r>
          </a:p>
        </p:txBody>
      </p:sp>
      <p:sp>
        <p:nvSpPr>
          <p:cNvPr id="40" name="Shape 40"/>
          <p:cNvSpPr/>
          <p:nvPr/>
        </p:nvSpPr>
        <p:spPr>
          <a:xfrm>
            <a:off x="952500" y="7886700"/>
            <a:ext cx="11099800" cy="975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</a:lvl1pPr>
          </a:lstStyle>
          <a:p>
            <a:pPr lvl="0">
              <a:defRPr sz="1800"/>
            </a:pPr>
            <a:r>
              <a:rPr sz="3600"/>
              <a:t>jk!!!!!!!!!!!!!!!!!!!!!!!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migrations :o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guys guys guys</a:t>
            </a:r>
          </a:p>
          <a:p>
            <a:pPr lvl="0">
              <a:defRPr sz="1800"/>
            </a:pPr>
            <a:r>
              <a:rPr sz="3600"/>
              <a:t>huge development guys</a:t>
            </a:r>
          </a:p>
          <a:p>
            <a:pPr lvl="0">
              <a:defRPr sz="1800"/>
            </a:pPr>
            <a:r>
              <a:rPr sz="3600"/>
              <a:t>i added a field to the model :o</a:t>
            </a:r>
          </a:p>
          <a:p>
            <a:pPr lvl="0">
              <a:defRPr sz="1800"/>
            </a:pPr>
            <a:r>
              <a:rPr sz="3600"/>
              <a:t>wat do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1" animBg="1" advAuto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8000" dirty="0" smtClean="0"/>
              <a:t>migrations</a:t>
            </a:r>
            <a:endParaRPr sz="8000" dirty="0"/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35000" lvl="0" indent="-635000">
              <a:buSzPct val="100000"/>
              <a:buAutoNum type="arabicPeriod"/>
              <a:defRPr sz="1800"/>
            </a:pPr>
            <a:r>
              <a:rPr sz="3600" dirty="0"/>
              <a:t>you add a field to your models</a:t>
            </a:r>
          </a:p>
          <a:p>
            <a:pPr marL="635000" lvl="0" indent="-635000">
              <a:buSzPct val="100000"/>
              <a:buAutoNum type="arabicPeriod"/>
              <a:defRPr sz="1800"/>
            </a:pPr>
            <a:r>
              <a:rPr sz="3600" dirty="0"/>
              <a:t>you run </a:t>
            </a:r>
            <a:r>
              <a:rPr lang="en-US" sz="3600" dirty="0" smtClean="0">
                <a:latin typeface="Consolas"/>
                <a:ea typeface="Consolas"/>
                <a:cs typeface="Consolas"/>
                <a:sym typeface="Consolas"/>
              </a:rPr>
              <a:t>python manage.py makemigrations</a:t>
            </a:r>
          </a:p>
          <a:p>
            <a:pPr marL="1079500" lvl="1" indent="-635000">
              <a:buSzPct val="100000"/>
              <a:buAutoNum type="arabicPeriod"/>
              <a:defRPr sz="1800"/>
            </a:pPr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python </a:t>
            </a:r>
            <a:r>
              <a:rPr lang="en-US" dirty="0" err="1" smtClean="0">
                <a:latin typeface="Consolas"/>
                <a:ea typeface="Consolas"/>
                <a:cs typeface="Consolas"/>
                <a:sym typeface="Consolas"/>
              </a:rPr>
              <a:t>manage.py</a:t>
            </a:r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dirty="0" err="1" smtClean="0">
                <a:latin typeface="Consolas"/>
                <a:ea typeface="Consolas"/>
                <a:cs typeface="Consolas"/>
                <a:sym typeface="Consolas"/>
              </a:rPr>
              <a:t>makemigrations</a:t>
            </a:r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 –name </a:t>
            </a:r>
            <a:r>
              <a:rPr lang="en-US" dirty="0" err="1" smtClean="0">
                <a:latin typeface="Consolas"/>
                <a:ea typeface="Consolas"/>
                <a:cs typeface="Consolas"/>
                <a:sym typeface="Consolas"/>
              </a:rPr>
              <a:t>changed_my_model</a:t>
            </a:r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dirty="0" err="1" smtClean="0">
                <a:latin typeface="Consolas"/>
                <a:ea typeface="Consolas"/>
                <a:cs typeface="Consolas"/>
                <a:sym typeface="Consolas"/>
              </a:rPr>
              <a:t>your_app_label</a:t>
            </a:r>
            <a:endParaRPr dirty="0"/>
          </a:p>
          <a:p>
            <a:pPr marL="635000" lvl="0" indent="-635000">
              <a:buSzPct val="100000"/>
              <a:buAutoNum type="arabicPeriod"/>
              <a:defRPr sz="1800"/>
            </a:pPr>
            <a:r>
              <a:rPr lang="en-US" sz="3600" dirty="0" smtClean="0"/>
              <a:t>creates migration file  </a:t>
            </a:r>
            <a:endParaRPr sz="3600" b="1" dirty="0">
              <a:latin typeface="Consolas"/>
              <a:ea typeface="Helvetica"/>
              <a:cs typeface="Consolas"/>
              <a:sym typeface="Helvetic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8358">
              <a:defRPr sz="7919"/>
            </a:lvl1pPr>
          </a:lstStyle>
          <a:p>
            <a:pPr lvl="0">
              <a:defRPr sz="1800"/>
            </a:pPr>
            <a:r>
              <a:rPr sz="7919"/>
              <a:t>but what is migration file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 dirty="0"/>
              <a:t>numbered</a:t>
            </a:r>
          </a:p>
          <a:p>
            <a:pPr lvl="0">
              <a:defRPr sz="1800"/>
            </a:pPr>
            <a:r>
              <a:rPr sz="3600" dirty="0"/>
              <a:t>code automatically updates </a:t>
            </a:r>
            <a:r>
              <a:rPr sz="3600" dirty="0" smtClean="0"/>
              <a:t>db</a:t>
            </a:r>
          </a:p>
          <a:p>
            <a:pPr lvl="0">
              <a:defRPr sz="1800"/>
            </a:pPr>
            <a:r>
              <a:rPr sz="3600" dirty="0" smtClean="0"/>
              <a:t>run them with </a:t>
            </a:r>
            <a:r>
              <a:rPr lang="en-US" sz="3600" dirty="0" smtClean="0"/>
              <a:t>with </a:t>
            </a:r>
            <a:r>
              <a:rPr lang="en-US" sz="3600" dirty="0" smtClean="0">
                <a:latin typeface="Consolas"/>
                <a:cs typeface="Consolas"/>
              </a:rPr>
              <a:t>python manage.py migrate</a:t>
            </a:r>
            <a:endParaRPr sz="36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non-technical users</a:t>
            </a:r>
          </a:p>
        </p:txBody>
      </p:sp>
      <p:pic>
        <p:nvPicPr>
          <p:cNvPr id="46" name="pasted-image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752620" y="2141834"/>
            <a:ext cx="7499560" cy="7222532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6"/>
                </p:tgtEl>
              </p:cMediaNode>
            </p:video>
          </p:childTnLst>
        </p:cTn>
      </p:par>
    </p:tnLst>
    <p:bldLst>
      <p:bldP spid="46" grpId="1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non-technical users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need to upload content</a:t>
            </a:r>
          </a:p>
          <a:p>
            <a:pPr lvl="0">
              <a:defRPr sz="1800"/>
            </a:pPr>
            <a:r>
              <a:rPr sz="3600"/>
              <a:t>don't know shit about computers</a:t>
            </a:r>
          </a:p>
          <a:p>
            <a:pPr lvl="0">
              <a:defRPr sz="1800"/>
            </a:pPr>
            <a:r>
              <a:rPr sz="3600"/>
              <a:t>how do they do it?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admin interface!</a:t>
            </a:r>
          </a:p>
        </p:txBody>
      </p:sp>
      <p:sp>
        <p:nvSpPr>
          <p:cNvPr id="52" name="Shape 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automagically generates CRUD interface</a:t>
            </a:r>
          </a:p>
          <a:p>
            <a:pPr lvl="0">
              <a:defRPr sz="1800"/>
            </a:pPr>
            <a:r>
              <a:rPr sz="3600"/>
              <a:t>also pretty customizable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but how to?</a:t>
            </a:r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35000" lvl="0" indent="-635000">
              <a:buSzPct val="100000"/>
              <a:buAutoNum type="arabicPeriod"/>
              <a:defRPr sz="1800"/>
            </a:pPr>
            <a:r>
              <a:rPr sz="3600"/>
              <a:t>create file </a:t>
            </a:r>
            <a:r>
              <a:rPr sz="3600">
                <a:latin typeface="Consolas"/>
                <a:ea typeface="Consolas"/>
                <a:cs typeface="Consolas"/>
                <a:sym typeface="Consolas"/>
              </a:rPr>
              <a:t>&lt;app_name&gt;/admin.py</a:t>
            </a:r>
            <a:endParaRPr sz="3600"/>
          </a:p>
          <a:p>
            <a:pPr marL="635000" lvl="0" indent="-635000">
              <a:buSzPct val="100000"/>
              <a:buAutoNum type="arabicPeriod"/>
              <a:defRPr sz="1800"/>
            </a:pPr>
            <a:r>
              <a:rPr sz="3600"/>
              <a:t>import admin</a:t>
            </a:r>
          </a:p>
          <a:p>
            <a:pPr marL="635000" lvl="0" indent="-635000">
              <a:buSzPct val="100000"/>
              <a:buAutoNum type="arabicPeriod"/>
              <a:defRPr sz="1800"/>
            </a:pPr>
            <a:r>
              <a:rPr sz="3600"/>
              <a:t>register your model with admin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admin.py</a:t>
            </a:r>
          </a:p>
        </p:txBody>
      </p:sp>
      <p:sp>
        <p:nvSpPr>
          <p:cNvPr id="58" name="Shape 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django.contrib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admin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blogger.models </a:t>
            </a:r>
            <a:r>
              <a:rPr sz="3000" b="1"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 BlogPost, Author</a:t>
            </a: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endParaRPr sz="3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defTabSz="457200">
              <a:spcBef>
                <a:spcPts val="0"/>
              </a:spcBef>
              <a:buSzTx/>
              <a:buNone/>
              <a:defRPr sz="1800"/>
            </a:pPr>
            <a:r>
              <a:rPr sz="3000">
                <a:latin typeface="Consolas"/>
                <a:ea typeface="Consolas"/>
                <a:cs typeface="Consolas"/>
                <a:sym typeface="Consolas"/>
              </a:rPr>
              <a:t>admin.site.</a:t>
            </a:r>
            <a:r>
              <a:rPr sz="3000">
                <a:solidFill>
                  <a:srgbClr val="021994"/>
                </a:solidFill>
                <a:latin typeface="Consolas"/>
                <a:ea typeface="Consolas"/>
                <a:cs typeface="Consolas"/>
                <a:sym typeface="Consolas"/>
              </a:rPr>
              <a:t>register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(BlogPost) admin.site.</a:t>
            </a:r>
            <a:r>
              <a:rPr sz="3000">
                <a:solidFill>
                  <a:srgbClr val="021994"/>
                </a:solidFill>
                <a:latin typeface="Consolas"/>
                <a:ea typeface="Consolas"/>
                <a:cs typeface="Consolas"/>
                <a:sym typeface="Consolas"/>
              </a:rPr>
              <a:t>register</a:t>
            </a:r>
            <a:r>
              <a:rPr sz="3000">
                <a:latin typeface="Consolas"/>
                <a:ea typeface="Consolas"/>
                <a:cs typeface="Consolas"/>
                <a:sym typeface="Consolas"/>
              </a:rPr>
              <a:t>(Author)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is it really that easy?</a:t>
            </a:r>
          </a:p>
        </p:txBody>
      </p:sp>
      <p:sp>
        <p:nvSpPr>
          <p:cNvPr id="61" name="Shape 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yes.</a:t>
            </a:r>
          </a:p>
          <a:p>
            <a:pPr lvl="0">
              <a:defRPr sz="1800"/>
            </a:pPr>
            <a:r>
              <a:rPr sz="3600"/>
              <a:t>yes it is.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1" build="p" bldLvl="5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700</Words>
  <Application>Microsoft Macintosh PowerPoint</Application>
  <PresentationFormat>Custom</PresentationFormat>
  <Paragraphs>167</Paragraphs>
  <Slides>32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Consolas</vt:lpstr>
      <vt:lpstr>Helvetica</vt:lpstr>
      <vt:lpstr>Helvetica Light</vt:lpstr>
      <vt:lpstr>Helvetica Neue</vt:lpstr>
      <vt:lpstr>White</vt:lpstr>
      <vt:lpstr>django</vt:lpstr>
      <vt:lpstr>last week</vt:lpstr>
      <vt:lpstr>this week</vt:lpstr>
      <vt:lpstr>non-technical users</vt:lpstr>
      <vt:lpstr>non-technical users</vt:lpstr>
      <vt:lpstr>admin interface!</vt:lpstr>
      <vt:lpstr>but how to?</vt:lpstr>
      <vt:lpstr>admin.py</vt:lpstr>
      <vt:lpstr>is it really that easy?</vt:lpstr>
      <vt:lpstr>some customization</vt:lpstr>
      <vt:lpstr>some customization</vt:lpstr>
      <vt:lpstr>moar customization</vt:lpstr>
      <vt:lpstr>templates</vt:lpstr>
      <vt:lpstr>going back to our blog site...</vt:lpstr>
      <vt:lpstr>going back to our blog site...</vt:lpstr>
      <vt:lpstr>going back to our blog site...</vt:lpstr>
      <vt:lpstr>going back to our blog site...</vt:lpstr>
      <vt:lpstr>#1 kanye fan site</vt:lpstr>
      <vt:lpstr>index.html</vt:lpstr>
      <vt:lpstr>quotes.html</vt:lpstr>
      <vt:lpstr>fan.html</vt:lpstr>
      <vt:lpstr>what's wrong with this picture?</vt:lpstr>
      <vt:lpstr>template inheritance</vt:lpstr>
      <vt:lpstr>_base.html</vt:lpstr>
      <vt:lpstr>index.html (w/ facelift)</vt:lpstr>
      <vt:lpstr>logic in templates (yay!)</vt:lpstr>
      <vt:lpstr>how to make</vt:lpstr>
      <vt:lpstr>my_templatetags.py</vt:lpstr>
      <vt:lpstr>usage (blog_post.html)</vt:lpstr>
      <vt:lpstr>migrations :o</vt:lpstr>
      <vt:lpstr>migrations</vt:lpstr>
      <vt:lpstr>but what is migration file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</dc:title>
  <cp:lastModifiedBy>Jessica Zhu</cp:lastModifiedBy>
  <cp:revision>6</cp:revision>
  <dcterms:modified xsi:type="dcterms:W3CDTF">2016-10-16T16:41:08Z</dcterms:modified>
</cp:coreProperties>
</file>